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435" r:id="rId2"/>
    <p:sldId id="441" r:id="rId3"/>
    <p:sldId id="437" r:id="rId4"/>
    <p:sldId id="445" r:id="rId5"/>
    <p:sldId id="446" r:id="rId6"/>
    <p:sldId id="447" r:id="rId7"/>
    <p:sldId id="44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>
        <p:scale>
          <a:sx n="70" d="100"/>
          <a:sy n="70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03.11.16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png>
</file>

<file path=ppt/media/image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03.11.16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411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3.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3.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6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0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4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18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5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3.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kubernetes.io/docs/getting-started-guides" TargetMode="External"/><Relationship Id="rId4" Type="http://schemas.openxmlformats.org/officeDocument/2006/relationships/hyperlink" Target="https://cloud.google.com/container-engine" TargetMode="External"/><Relationship Id="rId5" Type="http://schemas.openxmlformats.org/officeDocument/2006/relationships/hyperlink" Target="https://giantswarm.io/" TargetMode="External"/><Relationship Id="rId6" Type="http://schemas.openxmlformats.org/officeDocument/2006/relationships/hyperlink" Target="http://kubernetes.io/docs" TargetMode="External"/><Relationship Id="rId7" Type="http://schemas.openxmlformats.org/officeDocument/2006/relationships/hyperlink" Target="https://www.katacoda.com/courses/kubernet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ubernetes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shift.org/latest/getting_started/administrators.html" TargetMode="External"/><Relationship Id="rId4" Type="http://schemas.openxmlformats.org/officeDocument/2006/relationships/hyperlink" Target="https://docs.openshift.org/" TargetMode="External"/><Relationship Id="rId5" Type="http://schemas.openxmlformats.org/officeDocument/2006/relationships/hyperlink" Target="https://www.openshift.com/promotions/ebook.html" TargetMode="External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openshift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ntena.io/" TargetMode="External"/><Relationship Id="rId4" Type="http://schemas.openxmlformats.org/officeDocument/2006/relationships/hyperlink" Target="https://www.kontena.io/docs/getting-started/installing/" TargetMode="External"/><Relationship Id="rId5" Type="http://schemas.openxmlformats.org/officeDocument/2006/relationships/hyperlink" Target="https://kontena.io/platform" TargetMode="External"/><Relationship Id="rId6" Type="http://schemas.openxmlformats.org/officeDocument/2006/relationships/hyperlink" Target="https://www.kontena.io/docs" TargetMode="External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44968" y="5283109"/>
            <a:ext cx="2125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Summary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/>
          <a:stretch/>
        </p:blipFill>
        <p:spPr>
          <a:xfrm>
            <a:off x="1190483" y="14217"/>
            <a:ext cx="10326603" cy="684378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76200" y="4572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76200" y="22642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351314" y="29952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164286" y="26431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9949543" y="20498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179644" y="2060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9172200" y="3579511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218699" y="4996315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8677884" y="4835147"/>
            <a:ext cx="3116787" cy="598486"/>
          </a:xfrm>
          <a:prstGeom prst="wedgeRoundRectCallout">
            <a:avLst>
              <a:gd name="adj1" fmla="val -45507"/>
              <a:gd name="adj2" fmla="val 94053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1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105" y="-2086"/>
            <a:ext cx="10638095" cy="67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Kubernetes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4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6056288" cy="5482200"/>
          </a:xfrm>
        </p:spPr>
        <p:txBody>
          <a:bodyPr/>
          <a:lstStyle/>
          <a:p>
            <a:r>
              <a:rPr lang="en-US" sz="1800" b="1" dirty="0" smtClean="0"/>
              <a:t>Metadata</a:t>
            </a:r>
          </a:p>
          <a:p>
            <a:pPr lvl="1"/>
            <a:r>
              <a:rPr lang="en-US" sz="1600" dirty="0" smtClean="0"/>
              <a:t>Website: </a:t>
            </a:r>
            <a:r>
              <a:rPr lang="en-US" sz="1600" dirty="0">
                <a:hlinkClick r:id="rId2"/>
              </a:rPr>
              <a:t>http://</a:t>
            </a:r>
            <a:r>
              <a:rPr lang="en-US" sz="1600" dirty="0" smtClean="0">
                <a:hlinkClick r:id="rId2"/>
              </a:rPr>
              <a:t>kubernetes.io</a:t>
            </a:r>
            <a:endParaRPr lang="en-US" sz="1600" dirty="0" smtClean="0"/>
          </a:p>
          <a:p>
            <a:pPr lvl="1"/>
            <a:r>
              <a:rPr lang="en-US" sz="1600" dirty="0" smtClean="0"/>
              <a:t>Initiator: Google</a:t>
            </a:r>
          </a:p>
          <a:p>
            <a:pPr lvl="1"/>
            <a:r>
              <a:rPr lang="en-US" sz="1600" dirty="0" smtClean="0"/>
              <a:t>In production use at: </a:t>
            </a:r>
            <a:r>
              <a:rPr lang="en-US" sz="1600" dirty="0" err="1" smtClean="0"/>
              <a:t>Pokemon</a:t>
            </a:r>
            <a:r>
              <a:rPr lang="en-US" sz="1600" dirty="0" smtClean="0"/>
              <a:t> Go, NYT, Google, </a:t>
            </a:r>
            <a:r>
              <a:rPr lang="mr-IN" sz="1600" dirty="0" smtClean="0"/>
              <a:t>…</a:t>
            </a:r>
            <a:endParaRPr lang="en-US" sz="1600" dirty="0" smtClean="0"/>
          </a:p>
          <a:p>
            <a:r>
              <a:rPr lang="en-US" sz="1800" b="1" dirty="0" smtClean="0"/>
              <a:t>Basic </a:t>
            </a:r>
            <a:r>
              <a:rPr lang="en-US" sz="1800" b="1" dirty="0" smtClean="0"/>
              <a:t>abstractions</a:t>
            </a:r>
            <a:r>
              <a:rPr lang="en-US" sz="1800" dirty="0" smtClean="0"/>
              <a:t>: Pods, Deployments, </a:t>
            </a:r>
            <a:r>
              <a:rPr lang="en-US" sz="1800" dirty="0" err="1" smtClean="0"/>
              <a:t>ReplicaSets</a:t>
            </a:r>
            <a:r>
              <a:rPr lang="en-US" sz="1800" dirty="0" smtClean="0"/>
              <a:t>, Service, </a:t>
            </a:r>
            <a:r>
              <a:rPr lang="en-US" sz="1800" dirty="0" err="1" smtClean="0"/>
              <a:t>ConfigMaps</a:t>
            </a:r>
            <a:r>
              <a:rPr lang="en-US" sz="1800" dirty="0" smtClean="0"/>
              <a:t>, Ingress</a:t>
            </a:r>
            <a:endParaRPr lang="en-US" sz="1800" dirty="0" smtClean="0"/>
          </a:p>
          <a:p>
            <a:r>
              <a:rPr lang="en-US" sz="1800" b="1" dirty="0" smtClean="0"/>
              <a:t>How to get a running </a:t>
            </a:r>
            <a:r>
              <a:rPr lang="en-US" sz="1800" b="1" dirty="0" smtClean="0"/>
              <a:t>cluster</a:t>
            </a:r>
          </a:p>
          <a:p>
            <a:pPr lvl="1"/>
            <a:r>
              <a:rPr lang="en-US" sz="1600" dirty="0" smtClean="0"/>
              <a:t>Overview: </a:t>
            </a:r>
            <a:r>
              <a:rPr lang="en-US" sz="1600" dirty="0" smtClean="0">
                <a:hlinkClick r:id="rId3"/>
              </a:rPr>
              <a:t>http</a:t>
            </a:r>
            <a:r>
              <a:rPr lang="en-US" sz="1600" dirty="0">
                <a:hlinkClick r:id="rId3"/>
              </a:rPr>
              <a:t>://</a:t>
            </a:r>
            <a:r>
              <a:rPr lang="en-US" sz="1600" dirty="0" smtClean="0">
                <a:hlinkClick r:id="rId3"/>
              </a:rPr>
              <a:t>kubernetes.io/docs/getting-started-guides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Google Container Engine: </a:t>
            </a:r>
            <a:r>
              <a:rPr lang="en-US" sz="1600" dirty="0" smtClean="0">
                <a:hlinkClick r:id="rId4"/>
              </a:rPr>
              <a:t>https</a:t>
            </a:r>
            <a:r>
              <a:rPr lang="en-US" sz="1600" dirty="0">
                <a:hlinkClick r:id="rId4"/>
              </a:rPr>
              <a:t>://</a:t>
            </a:r>
            <a:r>
              <a:rPr lang="en-US" sz="1600" dirty="0" smtClean="0">
                <a:hlinkClick r:id="rId4"/>
              </a:rPr>
              <a:t>cloud.google.com/container-engine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Giant Swarm: </a:t>
            </a:r>
            <a:r>
              <a:rPr lang="en-US" sz="1600" dirty="0" smtClean="0">
                <a:hlinkClick r:id="rId5"/>
              </a:rPr>
              <a:t>https</a:t>
            </a:r>
            <a:r>
              <a:rPr lang="en-US" sz="1600" dirty="0">
                <a:hlinkClick r:id="rId5"/>
              </a:rPr>
              <a:t>://</a:t>
            </a:r>
            <a:r>
              <a:rPr lang="en-US" sz="1600" dirty="0" smtClean="0">
                <a:hlinkClick r:id="rId5"/>
              </a:rPr>
              <a:t>giantswarm.io</a:t>
            </a:r>
            <a:r>
              <a:rPr lang="en-US" sz="1600" dirty="0" smtClean="0"/>
              <a:t> </a:t>
            </a:r>
            <a:endParaRPr lang="en-US" sz="1600" dirty="0" smtClean="0"/>
          </a:p>
          <a:p>
            <a:r>
              <a:rPr lang="en-US" sz="1800" b="1" dirty="0"/>
              <a:t>Where to </a:t>
            </a:r>
            <a:r>
              <a:rPr lang="en-US" sz="1800" b="1" dirty="0" smtClean="0"/>
              <a:t>start</a:t>
            </a:r>
          </a:p>
          <a:p>
            <a:pPr lvl="1"/>
            <a:r>
              <a:rPr lang="en-US" sz="1600" dirty="0"/>
              <a:t>Kubernetes Docs: </a:t>
            </a:r>
            <a:r>
              <a:rPr lang="en-US" sz="1600" dirty="0">
                <a:hlinkClick r:id="rId6"/>
              </a:rPr>
              <a:t>http://</a:t>
            </a:r>
            <a:r>
              <a:rPr lang="en-US" sz="1600" dirty="0" smtClean="0">
                <a:hlinkClick r:id="rId6"/>
              </a:rPr>
              <a:t>kubernetes.io/docs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 err="1" smtClean="0"/>
              <a:t>Katacoda</a:t>
            </a:r>
            <a:r>
              <a:rPr lang="en-US" sz="1600" dirty="0"/>
              <a:t> Kubernetes Lab: </a:t>
            </a:r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www.katacoda.com/courses/kubernetes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5" name="Rechteck 3"/>
          <p:cNvSpPr/>
          <p:nvPr/>
        </p:nvSpPr>
        <p:spPr>
          <a:xfrm>
            <a:off x="6690578" y="2971483"/>
            <a:ext cx="5083628" cy="306987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Abgerundetes Rechteck 4"/>
          <p:cNvSpPr/>
          <p:nvPr/>
        </p:nvSpPr>
        <p:spPr>
          <a:xfrm>
            <a:off x="6936482" y="3436984"/>
            <a:ext cx="1871330" cy="156298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5"/>
          <p:cNvSpPr/>
          <p:nvPr/>
        </p:nvSpPr>
        <p:spPr>
          <a:xfrm>
            <a:off x="7223561" y="4011143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8" name="Rechteck 6"/>
          <p:cNvSpPr/>
          <p:nvPr/>
        </p:nvSpPr>
        <p:spPr>
          <a:xfrm>
            <a:off x="7223561" y="4468342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9" name="Textfeld 7"/>
          <p:cNvSpPr txBox="1"/>
          <p:nvPr/>
        </p:nvSpPr>
        <p:spPr>
          <a:xfrm>
            <a:off x="7574629" y="3546119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chemeClr val="bg1"/>
                </a:solidFill>
              </a:rPr>
              <a:t>Pod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Ellipse 8"/>
          <p:cNvSpPr/>
          <p:nvPr/>
        </p:nvSpPr>
        <p:spPr>
          <a:xfrm>
            <a:off x="7211697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1" name="Gerader Verbinder 10"/>
          <p:cNvCxnSpPr>
            <a:stCxn id="12" idx="4"/>
          </p:cNvCxnSpPr>
          <p:nvPr/>
        </p:nvCxnSpPr>
        <p:spPr>
          <a:xfrm>
            <a:off x="7360553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hteck 13"/>
          <p:cNvSpPr/>
          <p:nvPr/>
        </p:nvSpPr>
        <p:spPr>
          <a:xfrm>
            <a:off x="7175713" y="3317369"/>
            <a:ext cx="1392865" cy="2392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4"/>
          <p:cNvSpPr/>
          <p:nvPr/>
        </p:nvSpPr>
        <p:spPr>
          <a:xfrm>
            <a:off x="7740472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4" name="Gerader Verbinder 15"/>
          <p:cNvCxnSpPr>
            <a:stCxn id="18" idx="4"/>
          </p:cNvCxnSpPr>
          <p:nvPr/>
        </p:nvCxnSpPr>
        <p:spPr>
          <a:xfrm>
            <a:off x="7889328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Ellipse 16"/>
          <p:cNvSpPr/>
          <p:nvPr/>
        </p:nvSpPr>
        <p:spPr>
          <a:xfrm>
            <a:off x="8275179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6" name="Gerader Verbinder 17"/>
          <p:cNvCxnSpPr>
            <a:stCxn id="20" idx="4"/>
          </p:cNvCxnSpPr>
          <p:nvPr/>
        </p:nvCxnSpPr>
        <p:spPr>
          <a:xfrm>
            <a:off x="8424035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ylinder 18"/>
          <p:cNvSpPr/>
          <p:nvPr/>
        </p:nvSpPr>
        <p:spPr>
          <a:xfrm>
            <a:off x="7266090" y="5332408"/>
            <a:ext cx="1222744" cy="627323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8" name="Gerade Verbindung mit Pfeil 20"/>
          <p:cNvCxnSpPr>
            <a:stCxn id="8" idx="2"/>
            <a:endCxn id="22" idx="1"/>
          </p:cNvCxnSpPr>
          <p:nvPr/>
        </p:nvCxnSpPr>
        <p:spPr>
          <a:xfrm>
            <a:off x="7872147" y="4999971"/>
            <a:ext cx="5315" cy="33243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22"/>
          <p:cNvSpPr txBox="1"/>
          <p:nvPr/>
        </p:nvSpPr>
        <p:spPr>
          <a:xfrm>
            <a:off x="7720468" y="3314711"/>
            <a:ext cx="317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IP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0" name="Textfeld 23"/>
          <p:cNvSpPr txBox="1"/>
          <p:nvPr/>
        </p:nvSpPr>
        <p:spPr>
          <a:xfrm>
            <a:off x="7574629" y="5563668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Volume</a:t>
            </a:r>
            <a:endParaRPr lang="de-DE" sz="1100" dirty="0"/>
          </a:p>
        </p:txBody>
      </p:sp>
      <p:sp>
        <p:nvSpPr>
          <p:cNvPr id="21" name="Textfeld 24"/>
          <p:cNvSpPr txBox="1"/>
          <p:nvPr/>
        </p:nvSpPr>
        <p:spPr>
          <a:xfrm>
            <a:off x="7139178" y="2858725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2" name="Textfeld 26"/>
          <p:cNvSpPr txBox="1"/>
          <p:nvPr/>
        </p:nvSpPr>
        <p:spPr>
          <a:xfrm>
            <a:off x="7667953" y="2851469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3" name="Textfeld 27"/>
          <p:cNvSpPr txBox="1"/>
          <p:nvPr/>
        </p:nvSpPr>
        <p:spPr>
          <a:xfrm>
            <a:off x="8202660" y="2862321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4" name="Ellipse 51"/>
          <p:cNvSpPr/>
          <p:nvPr/>
        </p:nvSpPr>
        <p:spPr>
          <a:xfrm>
            <a:off x="7721250" y="1194919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25" name="Gerader Verbinder 52"/>
          <p:cNvCxnSpPr/>
          <p:nvPr/>
        </p:nvCxnSpPr>
        <p:spPr>
          <a:xfrm>
            <a:off x="7870106" y="1492631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Abgerundetes Rechteck 28"/>
          <p:cNvSpPr/>
          <p:nvPr/>
        </p:nvSpPr>
        <p:spPr>
          <a:xfrm>
            <a:off x="6948644" y="1645639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Service</a:t>
            </a:r>
          </a:p>
        </p:txBody>
      </p:sp>
      <p:sp>
        <p:nvSpPr>
          <p:cNvPr id="27" name="Textfeld 54"/>
          <p:cNvSpPr txBox="1"/>
          <p:nvPr/>
        </p:nvSpPr>
        <p:spPr>
          <a:xfrm>
            <a:off x="7982264" y="1210315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DNS-Name</a:t>
            </a:r>
            <a:endParaRPr lang="de-DE" sz="1200" dirty="0"/>
          </a:p>
        </p:txBody>
      </p:sp>
      <p:cxnSp>
        <p:nvCxnSpPr>
          <p:cNvPr id="28" name="Gerade Verbindung mit Pfeil 56"/>
          <p:cNvCxnSpPr>
            <a:stCxn id="32" idx="2"/>
            <a:endCxn id="18" idx="0"/>
          </p:cNvCxnSpPr>
          <p:nvPr/>
        </p:nvCxnSpPr>
        <p:spPr>
          <a:xfrm>
            <a:off x="7884309" y="2342071"/>
            <a:ext cx="5019" cy="49683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hteck 62"/>
          <p:cNvSpPr/>
          <p:nvPr/>
        </p:nvSpPr>
        <p:spPr>
          <a:xfrm rot="16200000">
            <a:off x="6287893" y="4053532"/>
            <a:ext cx="1297172" cy="255461"/>
          </a:xfrm>
          <a:prstGeom prst="rect">
            <a:avLst/>
          </a:prstGeom>
          <a:solidFill>
            <a:srgbClr val="FFFFCC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Label: &lt;K,V&gt;</a:t>
            </a:r>
          </a:p>
        </p:txBody>
      </p:sp>
      <p:sp>
        <p:nvSpPr>
          <p:cNvPr id="30" name="Abgerundetes Rechteck 63"/>
          <p:cNvSpPr/>
          <p:nvPr/>
        </p:nvSpPr>
        <p:spPr>
          <a:xfrm>
            <a:off x="9787464" y="3915151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Replica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Sets</a:t>
            </a:r>
          </a:p>
        </p:txBody>
      </p:sp>
      <p:cxnSp>
        <p:nvCxnSpPr>
          <p:cNvPr id="31" name="Gerade Verbindung mit Pfeil 65"/>
          <p:cNvCxnSpPr/>
          <p:nvPr/>
        </p:nvCxnSpPr>
        <p:spPr>
          <a:xfrm flipH="1" flipV="1">
            <a:off x="8807812" y="4263067"/>
            <a:ext cx="979652" cy="3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feld 30"/>
          <p:cNvSpPr txBox="1"/>
          <p:nvPr/>
        </p:nvSpPr>
        <p:spPr>
          <a:xfrm>
            <a:off x="7877462" y="2429326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3" name="Textfeld 31"/>
          <p:cNvSpPr txBox="1"/>
          <p:nvPr/>
        </p:nvSpPr>
        <p:spPr>
          <a:xfrm>
            <a:off x="8967163" y="4298605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4" name="Rechteck 9"/>
          <p:cNvSpPr/>
          <p:nvPr/>
        </p:nvSpPr>
        <p:spPr>
          <a:xfrm>
            <a:off x="10092289" y="2970538"/>
            <a:ext cx="1871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 smtClean="0"/>
              <a:t>Deployment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14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OpenShift</a:t>
            </a:r>
            <a:r>
              <a:rPr lang="en-US" dirty="0" smtClean="0"/>
              <a:t> v3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7" y="987553"/>
            <a:ext cx="5865029" cy="5524974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www.openshift.org</a:t>
            </a:r>
            <a:endParaRPr lang="en-US" dirty="0" smtClean="0"/>
          </a:p>
          <a:p>
            <a:pPr lvl="1"/>
            <a:r>
              <a:rPr lang="en-US" dirty="0" smtClean="0"/>
              <a:t>Initiator: </a:t>
            </a:r>
            <a:r>
              <a:rPr lang="en-US" dirty="0" err="1" smtClean="0"/>
              <a:t>RedHat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 production use at: </a:t>
            </a:r>
            <a:r>
              <a:rPr lang="en-US" dirty="0" err="1" smtClean="0"/>
              <a:t>ReHat</a:t>
            </a:r>
            <a:endParaRPr lang="en-US" dirty="0" smtClean="0"/>
          </a:p>
          <a:p>
            <a:r>
              <a:rPr lang="en-US" b="1" dirty="0" smtClean="0"/>
              <a:t>Basic abstractions: </a:t>
            </a:r>
            <a:r>
              <a:rPr lang="en-US" dirty="0" smtClean="0"/>
              <a:t>Kubernetes abstractions </a:t>
            </a:r>
            <a:br>
              <a:rPr lang="en-US" dirty="0" smtClean="0"/>
            </a:br>
            <a:r>
              <a:rPr lang="en-US" dirty="0" smtClean="0"/>
              <a:t>+ Route, </a:t>
            </a:r>
            <a:r>
              <a:rPr lang="en-US" dirty="0" err="1" smtClean="0"/>
              <a:t>ImageStream</a:t>
            </a:r>
            <a:r>
              <a:rPr lang="en-US" dirty="0" smtClean="0"/>
              <a:t>, Build, Template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docs.openshift.org/latest/getting_started/administrators.html</a:t>
            </a:r>
            <a:endParaRPr lang="en-US" dirty="0" smtClean="0"/>
          </a:p>
          <a:p>
            <a:pPr lvl="1"/>
            <a:r>
              <a:rPr lang="en-US" dirty="0"/>
              <a:t>https://</a:t>
            </a:r>
            <a:r>
              <a:rPr lang="en-US" dirty="0" err="1"/>
              <a:t>www.openshift.com</a:t>
            </a:r>
            <a:r>
              <a:rPr lang="en-US" dirty="0"/>
              <a:t>/</a:t>
            </a:r>
            <a:r>
              <a:rPr lang="en-US" dirty="0" err="1"/>
              <a:t>devpreview</a:t>
            </a:r>
            <a:r>
              <a:rPr lang="en-US" dirty="0"/>
              <a:t>/</a:t>
            </a:r>
            <a:endParaRPr lang="en-US" dirty="0"/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4"/>
              </a:rPr>
              <a:t>https://docs.openshift.org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www.openshift.com/promotions/ebook.html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2346" y="1538796"/>
            <a:ext cx="5599654" cy="398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8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Kontena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339531"/>
            <a:ext cx="5828964" cy="5172995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/>
              <a:t>Website: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kontena.io</a:t>
            </a:r>
            <a:endParaRPr lang="en-US" dirty="0" smtClean="0"/>
          </a:p>
          <a:p>
            <a:pPr lvl="1"/>
            <a:r>
              <a:rPr lang="en-US" dirty="0" smtClean="0"/>
              <a:t>Initiator:  </a:t>
            </a:r>
            <a:r>
              <a:rPr lang="en-US" dirty="0" err="1" smtClean="0"/>
              <a:t>Kontena</a:t>
            </a:r>
            <a:r>
              <a:rPr lang="en-US" dirty="0" smtClean="0"/>
              <a:t>, Inc.</a:t>
            </a:r>
          </a:p>
          <a:p>
            <a:pPr lvl="1"/>
            <a:r>
              <a:rPr lang="en-US" dirty="0" smtClean="0"/>
              <a:t>In production use at: ?</a:t>
            </a:r>
            <a:endParaRPr lang="en-US" dirty="0"/>
          </a:p>
          <a:p>
            <a:r>
              <a:rPr lang="en-US" b="1" dirty="0"/>
              <a:t>Basic </a:t>
            </a:r>
            <a:r>
              <a:rPr lang="en-US" b="1" dirty="0" smtClean="0"/>
              <a:t>abstractions</a:t>
            </a:r>
            <a:r>
              <a:rPr lang="en-US" dirty="0" smtClean="0"/>
              <a:t>: </a:t>
            </a:r>
            <a:r>
              <a:rPr lang="en-US" dirty="0" err="1" smtClean="0"/>
              <a:t>LoadBalancer</a:t>
            </a:r>
            <a:r>
              <a:rPr lang="en-US" dirty="0" smtClean="0"/>
              <a:t>, Application, </a:t>
            </a:r>
            <a:br>
              <a:rPr lang="en-US" dirty="0" smtClean="0"/>
            </a:br>
            <a:r>
              <a:rPr lang="en-US" dirty="0" smtClean="0"/>
              <a:t>Service, Grid.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>
                <a:hlinkClick r:id="rId4"/>
              </a:rPr>
              <a:t>https://www.kontena.io/docs</a:t>
            </a:r>
            <a:r>
              <a:rPr lang="en-US" dirty="0" smtClean="0">
                <a:hlinkClick r:id="rId4"/>
              </a:rPr>
              <a:t>/</a:t>
            </a:r>
            <a:br>
              <a:rPr lang="en-US" dirty="0" smtClean="0">
                <a:hlinkClick r:id="rId4"/>
              </a:rPr>
            </a:br>
            <a:r>
              <a:rPr lang="en-US" dirty="0" smtClean="0">
                <a:hlinkClick r:id="rId4"/>
              </a:rPr>
              <a:t>getting-started/installing/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kontena.io/platform</a:t>
            </a:r>
            <a:endParaRPr lang="en-US" dirty="0" smtClean="0"/>
          </a:p>
          <a:p>
            <a:pPr lvl="1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www.kontena.io/docs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8431" y="692194"/>
            <a:ext cx="5970521" cy="596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hard!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0"/>
            <a:ext cx="613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1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1090</TotalTime>
  <Words>247</Words>
  <Application>Microsoft Macintosh PowerPoint</Application>
  <PresentationFormat>Widescreen</PresentationFormat>
  <Paragraphs>70</Paragraphs>
  <Slides>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 Narrow</vt:lpstr>
      <vt:lpstr>Calibri</vt:lpstr>
      <vt:lpstr>Lucida Grande</vt:lpstr>
      <vt:lpstr>Source Code Pro</vt:lpstr>
      <vt:lpstr>Arial</vt:lpstr>
      <vt:lpstr>qaware-folienmaster-1.01</vt:lpstr>
      <vt:lpstr>think-cell Folie</vt:lpstr>
      <vt:lpstr>PowerPoint Presentation</vt:lpstr>
      <vt:lpstr>PowerPoint Presentation</vt:lpstr>
      <vt:lpstr>PowerPoint Presentation</vt:lpstr>
      <vt:lpstr>Sneak Preview: Kubernetes</vt:lpstr>
      <vt:lpstr>Sneak Preview: OpenShift v3</vt:lpstr>
      <vt:lpstr>Sneak Preview: Kontena</vt:lpstr>
      <vt:lpstr>Play hard!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536</cp:revision>
  <dcterms:created xsi:type="dcterms:W3CDTF">2014-10-08T07:51:16Z</dcterms:created>
  <dcterms:modified xsi:type="dcterms:W3CDTF">2016-11-03T13:58:54Z</dcterms:modified>
</cp:coreProperties>
</file>